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807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38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99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491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519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92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41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745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56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2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306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F0E4-DFDF-401E-95F8-D72B62A35010}" type="datetimeFigureOut">
              <a:rPr lang="lt-LT" smtClean="0"/>
              <a:t>2021-03-04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AA9FA-781C-4D9C-B00D-9FF0830E593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52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mokykla.lt/nuotolinis/skaitmenines-mokymo-priemon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uomenys.ugdome.lt/?/veikla/vadovel/med=14/473" TargetMode="External"/><Relationship Id="rId2" Type="http://schemas.openxmlformats.org/officeDocument/2006/relationships/hyperlink" Target="https://www.emokykla.lt/bendrasis/metodine-medzia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945177"/>
            <a:ext cx="9022080" cy="156478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NŠA</a:t>
            </a:r>
            <a:r>
              <a:rPr lang="lt-LT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Mokymo priemonių sklaidos skyriaus naujienos</a:t>
            </a:r>
            <a:endParaRPr lang="lt-L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Salomėja Bitlieriūtė, Nacionalinės švietimo agentūros Ugdymo turinio departamento Mokymo priemonių sklaidos skyriaus </a:t>
            </a:r>
            <a:r>
              <a:rPr lang="lt-LT" dirty="0" smtClean="0"/>
              <a:t>vedėjo </a:t>
            </a:r>
            <a:r>
              <a:rPr lang="lt-LT" dirty="0" smtClean="0"/>
              <a:t>pavaduotoja</a:t>
            </a:r>
          </a:p>
          <a:p>
            <a:r>
              <a:rPr lang="lt-LT" dirty="0" smtClean="0"/>
              <a:t>2021-03-04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11" y="344112"/>
            <a:ext cx="4097656" cy="13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06" y="515389"/>
            <a:ext cx="9716193" cy="1175299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/>
              <a:t>Skaitmeninės mokymo priemonės,  rekomenduojamos nuotoliniam mokymui</a:t>
            </a:r>
            <a:endParaRPr lang="lt-L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Parengėme skaitmeninių mokymo priemonių </a:t>
            </a:r>
            <a:r>
              <a:rPr lang="lt-LT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sąrašą, rekomenduojamą </a:t>
            </a:r>
            <a:r>
              <a:rPr lang="lt-LT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nuotoliniam </a:t>
            </a:r>
            <a:r>
              <a:rPr lang="lt-LT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mokymui su nuorodomis į metodines rekomendacijas.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://www.emokykla.lt/nuotolinis/skaitmenines-mokymo-priemones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5" y="121054"/>
            <a:ext cx="1956296" cy="6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69" y="365126"/>
            <a:ext cx="10655531" cy="94828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dirty="0" smtClean="0"/>
              <a:t>Švietimo portalas e-mokykla</a:t>
            </a:r>
            <a:r>
              <a:rPr lang="lt-LT" sz="3600" b="1" dirty="0"/>
              <a:t> </a:t>
            </a:r>
            <a:r>
              <a:rPr lang="lt-LT" sz="3600" b="1" dirty="0" smtClean="0"/>
              <a:t>https://www.emokykla.lt/bendrasis/pradzia</a:t>
            </a:r>
            <a:endParaRPr lang="lt-LT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5" r="-134" b="3631"/>
          <a:stretch/>
        </p:blipFill>
        <p:spPr>
          <a:xfrm>
            <a:off x="1388225" y="1487978"/>
            <a:ext cx="8587048" cy="451381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946073" y="1313412"/>
            <a:ext cx="66501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4" y="166132"/>
            <a:ext cx="2373441" cy="7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647" y="365126"/>
            <a:ext cx="10539153" cy="998162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/>
              <a:t>NŠA skaitmeninės mokymo priemonės (toliau- SMP)</a:t>
            </a:r>
            <a:endParaRPr lang="lt-LT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10" t="7333" r="14682" b="6319"/>
          <a:stretch/>
        </p:blipFill>
        <p:spPr>
          <a:xfrm>
            <a:off x="2585258" y="1442323"/>
            <a:ext cx="7229901" cy="496643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866313" y="5079076"/>
            <a:ext cx="1072342" cy="51539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2" y="83851"/>
            <a:ext cx="1943042" cy="6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9585"/>
            <a:ext cx="10439400" cy="851103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Skaitmeninės mokymo priemonės pagal dalykus ir sritis</a:t>
            </a:r>
            <a:endParaRPr lang="lt-LT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68" r="576" b="23266"/>
          <a:stretch/>
        </p:blipFill>
        <p:spPr>
          <a:xfrm>
            <a:off x="761916" y="1690688"/>
            <a:ext cx="10323862" cy="4610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8" y="45057"/>
            <a:ext cx="193869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14" y="365126"/>
            <a:ext cx="9907385" cy="1023100"/>
          </a:xfrm>
        </p:spPr>
        <p:txBody>
          <a:bodyPr/>
          <a:lstStyle/>
          <a:p>
            <a:pPr algn="ctr"/>
            <a:r>
              <a:rPr lang="lt-LT" sz="3600" b="1" dirty="0"/>
              <a:t>Naujausia</a:t>
            </a:r>
            <a:r>
              <a:rPr lang="lt-LT" b="1" dirty="0"/>
              <a:t> </a:t>
            </a:r>
            <a:r>
              <a:rPr lang="lt-LT" sz="3600" b="1" dirty="0"/>
              <a:t>metodinė</a:t>
            </a:r>
            <a:r>
              <a:rPr lang="lt-LT" b="1" dirty="0"/>
              <a:t> </a:t>
            </a:r>
            <a:r>
              <a:rPr lang="lt-LT" sz="3600" b="1" dirty="0"/>
              <a:t>medžiaga </a:t>
            </a:r>
            <a:r>
              <a:rPr lang="lt-LT" sz="3600" b="1" i="1" dirty="0"/>
              <a:t>Ugdymo </a:t>
            </a:r>
            <a:r>
              <a:rPr lang="lt-LT" sz="3600" b="1" i="1" dirty="0" smtClean="0"/>
              <a:t>sode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Parengėme metodinės medžiagos, esančios </a:t>
            </a:r>
            <a:r>
              <a:rPr lang="lt-LT" dirty="0"/>
              <a:t>skaitmeninių mokymo priemonių </a:t>
            </a:r>
            <a:r>
              <a:rPr lang="lt-LT" dirty="0" smtClean="0"/>
              <a:t>elektroninėje erdvėje sąrašą, nuolat jį atnaujiname ir siūlome naudotis:</a:t>
            </a:r>
          </a:p>
          <a:p>
            <a:pPr algn="ctr"/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www.emokykla.lt/bendrasis/metodine-medziaga</a:t>
            </a:r>
            <a:endParaRPr lang="lt-LT" dirty="0" smtClean="0"/>
          </a:p>
          <a:p>
            <a:pPr marL="0" indent="0">
              <a:buNone/>
            </a:pPr>
            <a:r>
              <a:rPr lang="lt-LT" dirty="0">
                <a:solidFill>
                  <a:srgbClr val="212529"/>
                </a:solidFill>
                <a:latin typeface="Calibri Body"/>
              </a:rPr>
              <a:t>Taikomosios antropologijos </a:t>
            </a:r>
            <a:r>
              <a:rPr lang="lt-LT" dirty="0" smtClean="0">
                <a:solidFill>
                  <a:srgbClr val="212529"/>
                </a:solidFill>
                <a:latin typeface="Calibri Body"/>
              </a:rPr>
              <a:t>asociacija </a:t>
            </a:r>
            <a:r>
              <a:rPr lang="lt-LT" dirty="0">
                <a:solidFill>
                  <a:srgbClr val="212529"/>
                </a:solidFill>
                <a:latin typeface="Calibri Body"/>
              </a:rPr>
              <a:t>„</a:t>
            </a:r>
            <a:r>
              <a:rPr lang="lt-LT" dirty="0" err="1">
                <a:solidFill>
                  <a:srgbClr val="212529"/>
                </a:solidFill>
                <a:latin typeface="Calibri Body"/>
              </a:rPr>
              <a:t>Anthropos</a:t>
            </a:r>
            <a:r>
              <a:rPr lang="lt-LT" dirty="0" smtClean="0">
                <a:solidFill>
                  <a:srgbClr val="212529"/>
                </a:solidFill>
                <a:latin typeface="Calibri Body"/>
              </a:rPr>
              <a:t>“ </a:t>
            </a:r>
            <a:r>
              <a:rPr lang="lt-LT" dirty="0" smtClean="0">
                <a:latin typeface="Calibri Body"/>
              </a:rPr>
              <a:t>parengė atmintinę ,,Kultūrų reprezentavimas: antropologinė perspektyva“ vadovėlių autoriams ir turinio vertintojams</a:t>
            </a:r>
            <a:r>
              <a:rPr lang="lt-LT" dirty="0">
                <a:solidFill>
                  <a:srgbClr val="212529"/>
                </a:solidFill>
                <a:latin typeface="Calibri Body"/>
              </a:rPr>
              <a:t> </a:t>
            </a:r>
            <a:endParaRPr lang="lt-LT" dirty="0" smtClean="0">
              <a:solidFill>
                <a:srgbClr val="212529"/>
              </a:solidFill>
              <a:latin typeface="Calibri Body"/>
            </a:endParaRPr>
          </a:p>
          <a:p>
            <a:pPr algn="ctr"/>
            <a:r>
              <a:rPr lang="lt-LT" dirty="0" smtClean="0">
                <a:solidFill>
                  <a:srgbClr val="0A7E48"/>
                </a:solidFill>
                <a:latin typeface="Calibri Body"/>
                <a:hlinkClick r:id="rId3"/>
              </a:rPr>
              <a:t>https</a:t>
            </a:r>
            <a:r>
              <a:rPr lang="lt-LT" dirty="0">
                <a:solidFill>
                  <a:srgbClr val="0A7E48"/>
                </a:solidFill>
                <a:latin typeface="Calibri Body"/>
                <a:hlinkClick r:id="rId3"/>
              </a:rPr>
              <a:t>://duomenys.ugdome.lt/?/veikla/vadovel/med=14/473</a:t>
            </a:r>
            <a:endParaRPr lang="lt-LT" dirty="0">
              <a:solidFill>
                <a:srgbClr val="212529"/>
              </a:solidFill>
              <a:latin typeface="Calibri Body"/>
            </a:endParaRPr>
          </a:p>
          <a:p>
            <a:pPr marL="0" indent="0">
              <a:buNone/>
            </a:pPr>
            <a:endParaRPr lang="lt-LT" dirty="0">
              <a:solidFill>
                <a:srgbClr val="212529"/>
              </a:solidFill>
              <a:latin typeface="Calibri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5" y="161435"/>
            <a:ext cx="193869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66" y="365125"/>
            <a:ext cx="9807633" cy="93997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 smtClean="0">
                <a:solidFill>
                  <a:srgbClr val="00B050"/>
                </a:solidFill>
                <a:ea typeface="+mn-ea"/>
                <a:cs typeface="+mn-cs"/>
              </a:rPr>
              <a:t>Atmintinė </a:t>
            </a:r>
            <a:r>
              <a:rPr lang="lt-LT" sz="3200" b="1" dirty="0">
                <a:solidFill>
                  <a:srgbClr val="00B050"/>
                </a:solidFill>
                <a:ea typeface="+mn-ea"/>
                <a:cs typeface="+mn-cs"/>
              </a:rPr>
              <a:t>,,Kultūrų reprezentavimas: antropologinė perspektyva“</a:t>
            </a:r>
            <a:endParaRPr lang="lt-LT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1396538"/>
            <a:ext cx="10397836" cy="4780425"/>
          </a:xfrm>
        </p:spPr>
        <p:txBody>
          <a:bodyPr/>
          <a:lstStyle/>
          <a:p>
            <a:r>
              <a:rPr lang="lt-LT" dirty="0"/>
              <a:t>Siekdami užtikrinti, kad mūsų kuriami kultūrų aprašymai nebūtų tik mūsų pačių kultūros iškreipti atspindžiai, </a:t>
            </a:r>
            <a:r>
              <a:rPr lang="lt-LT" b="1" dirty="0">
                <a:solidFill>
                  <a:srgbClr val="00B050"/>
                </a:solidFill>
              </a:rPr>
              <a:t>turėtume leisti apie savo kultūrą, kiek tai įmanoma, kalbėti vietiniams žmonėms</a:t>
            </a:r>
            <a:r>
              <a:rPr lang="lt-LT" dirty="0"/>
              <a:t>. Žinoma, visada egzistuos vertimo ir daugybė kitų su kalba susijusių problemų, bet, </a:t>
            </a:r>
            <a:r>
              <a:rPr lang="lt-LT" b="1" dirty="0"/>
              <a:t>bent </a:t>
            </a:r>
            <a:r>
              <a:rPr lang="lt-LT" b="1" dirty="0">
                <a:solidFill>
                  <a:srgbClr val="00B050"/>
                </a:solidFill>
              </a:rPr>
              <a:t>pateikdami vietinių žmonių tikrus </a:t>
            </a:r>
            <a:r>
              <a:rPr lang="lt-LT" b="1" dirty="0" err="1">
                <a:solidFill>
                  <a:srgbClr val="00B050"/>
                </a:solidFill>
              </a:rPr>
              <a:t>pasakojimus</a:t>
            </a:r>
            <a:r>
              <a:rPr lang="lt-LT" b="1" dirty="0">
                <a:solidFill>
                  <a:srgbClr val="00B050"/>
                </a:solidFill>
              </a:rPr>
              <a:t> apie vieną ar kitą kultūrinę praktiką</a:t>
            </a:r>
            <a:r>
              <a:rPr lang="lt-LT" dirty="0"/>
              <a:t>, mes suteiksime galimybę kultūros atstovėms/-</a:t>
            </a:r>
            <a:r>
              <a:rPr lang="lt-LT" dirty="0" err="1"/>
              <a:t>ams</a:t>
            </a:r>
            <a:r>
              <a:rPr lang="lt-LT" dirty="0"/>
              <a:t>/-* pačioms/patiems/-* save reprezentuoti. Taigi mūsų tikslas turėtų būti kalbėti ne „už“ kitą kultūrą, o „su“ ja, suteikiant balsą įvairiems/ -</a:t>
            </a:r>
            <a:r>
              <a:rPr lang="lt-LT" dirty="0" err="1"/>
              <a:t>ioms</a:t>
            </a:r>
            <a:r>
              <a:rPr lang="lt-LT" dirty="0"/>
              <a:t>/-* kultūrinės grupės atstovams/-</a:t>
            </a:r>
            <a:r>
              <a:rPr lang="lt-LT" dirty="0" err="1"/>
              <a:t>ėms</a:t>
            </a:r>
            <a:r>
              <a:rPr lang="lt-LT" dirty="0" smtClean="0"/>
              <a:t>/-*</a:t>
            </a:r>
          </a:p>
          <a:p>
            <a:pPr marL="0" indent="0" algn="ctr">
              <a:buNone/>
            </a:pPr>
            <a:r>
              <a:rPr lang="lt-LT" dirty="0" smtClean="0">
                <a:solidFill>
                  <a:srgbClr val="00B050"/>
                </a:solidFill>
              </a:rPr>
              <a:t>Ačiū už dėmesį</a:t>
            </a:r>
            <a:endParaRPr lang="lt-LT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5" y="161435"/>
            <a:ext cx="193869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225</TotalTime>
  <Words>227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Body</vt:lpstr>
      <vt:lpstr>Calibri Light</vt:lpstr>
      <vt:lpstr>Times New Roman</vt:lpstr>
      <vt:lpstr>Office Theme</vt:lpstr>
      <vt:lpstr>NŠA Mokymo priemonių sklaidos skyriaus naujienos</vt:lpstr>
      <vt:lpstr>Skaitmeninės mokymo priemonės,  rekomenduojamos nuotoliniam mokymui</vt:lpstr>
      <vt:lpstr>Švietimo portalas e-mokykla https://www.emokykla.lt/bendrasis/pradzia</vt:lpstr>
      <vt:lpstr>NŠA skaitmeninės mokymo priemonės (toliau- SMP)</vt:lpstr>
      <vt:lpstr>Skaitmeninės mokymo priemonės pagal dalykus ir sritis</vt:lpstr>
      <vt:lpstr>Naujausia metodinė medžiaga Ugdymo sode</vt:lpstr>
      <vt:lpstr>Atmintinė ,,Kultūrų reprezentavimas: antropologinė perspektyva“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Salomėja Bitlieriutė</dc:creator>
  <cp:lastModifiedBy>Salomėja Bitlieriutė</cp:lastModifiedBy>
  <cp:revision>19</cp:revision>
  <dcterms:created xsi:type="dcterms:W3CDTF">2021-02-23T11:43:06Z</dcterms:created>
  <dcterms:modified xsi:type="dcterms:W3CDTF">2021-03-04T14:56:08Z</dcterms:modified>
</cp:coreProperties>
</file>